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100" d="100"/>
          <a:sy n="100" d="100"/>
        </p:scale>
        <p:origin x="438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7916458-5E68-48D2-B4A0-BD9C5ADB83A2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84569EB-73F9-42BD-B4AC-B0B3D3982A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9240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6458-5E68-48D2-B4A0-BD9C5ADB83A2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69EB-73F9-42BD-B4AC-B0B3D3982A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4416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6458-5E68-48D2-B4A0-BD9C5ADB83A2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69EB-73F9-42BD-B4AC-B0B3D3982A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5321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6458-5E68-48D2-B4A0-BD9C5ADB83A2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69EB-73F9-42BD-B4AC-B0B3D3982A0F}" type="slidenum">
              <a:rPr lang="es-CL" smtClean="0"/>
              <a:t>‹Nº›</a:t>
            </a:fld>
            <a:endParaRPr lang="es-CL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7045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6458-5E68-48D2-B4A0-BD9C5ADB83A2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69EB-73F9-42BD-B4AC-B0B3D3982A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1449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6458-5E68-48D2-B4A0-BD9C5ADB83A2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69EB-73F9-42BD-B4AC-B0B3D3982A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5167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6458-5E68-48D2-B4A0-BD9C5ADB83A2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69EB-73F9-42BD-B4AC-B0B3D3982A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0217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6458-5E68-48D2-B4A0-BD9C5ADB83A2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69EB-73F9-42BD-B4AC-B0B3D3982A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3471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6458-5E68-48D2-B4A0-BD9C5ADB83A2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69EB-73F9-42BD-B4AC-B0B3D3982A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694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6458-5E68-48D2-B4A0-BD9C5ADB83A2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69EB-73F9-42BD-B4AC-B0B3D3982A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2122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6458-5E68-48D2-B4A0-BD9C5ADB83A2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69EB-73F9-42BD-B4AC-B0B3D3982A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505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6458-5E68-48D2-B4A0-BD9C5ADB83A2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69EB-73F9-42BD-B4AC-B0B3D3982A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989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6458-5E68-48D2-B4A0-BD9C5ADB83A2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69EB-73F9-42BD-B4AC-B0B3D3982A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8177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6458-5E68-48D2-B4A0-BD9C5ADB83A2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69EB-73F9-42BD-B4AC-B0B3D3982A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042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6458-5E68-48D2-B4A0-BD9C5ADB83A2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69EB-73F9-42BD-B4AC-B0B3D3982A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9387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6458-5E68-48D2-B4A0-BD9C5ADB83A2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69EB-73F9-42BD-B4AC-B0B3D3982A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081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6458-5E68-48D2-B4A0-BD9C5ADB83A2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69EB-73F9-42BD-B4AC-B0B3D3982A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716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16458-5E68-48D2-B4A0-BD9C5ADB83A2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569EB-73F9-42BD-B4AC-B0B3D3982A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85169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4a"/><Relationship Id="rId11" Type="http://schemas.openxmlformats.org/officeDocument/2006/relationships/image" Target="../media/image6.png"/><Relationship Id="rId5" Type="http://schemas.microsoft.com/office/2007/relationships/media" Target="../media/media3.m4a"/><Relationship Id="rId10" Type="http://schemas.openxmlformats.org/officeDocument/2006/relationships/image" Target="../media/image5.png"/><Relationship Id="rId4" Type="http://schemas.openxmlformats.org/officeDocument/2006/relationships/audio" Target="../media/media2.m4a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media" Target="../media/media5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6.m4a"/><Relationship Id="rId5" Type="http://schemas.microsoft.com/office/2007/relationships/media" Target="../media/media6.m4a"/><Relationship Id="rId4" Type="http://schemas.openxmlformats.org/officeDocument/2006/relationships/audio" Target="../media/media5.mp3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microsoft.com/office/2007/relationships/media" Target="../media/media7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8.m4a"/><Relationship Id="rId5" Type="http://schemas.microsoft.com/office/2007/relationships/media" Target="../media/media8.m4a"/><Relationship Id="rId4" Type="http://schemas.openxmlformats.org/officeDocument/2006/relationships/audio" Target="../media/media7.m4a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5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0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mp3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5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mp3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1.m4a"/><Relationship Id="rId7" Type="http://schemas.openxmlformats.org/officeDocument/2006/relationships/image" Target="../media/image1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.mp3"/><Relationship Id="rId7" Type="http://schemas.openxmlformats.org/officeDocument/2006/relationships/image" Target="../media/image15.jpe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4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mp3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13.m4a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19100" y="133350"/>
            <a:ext cx="11432242" cy="1963738"/>
          </a:xfrm>
        </p:spPr>
        <p:txBody>
          <a:bodyPr>
            <a:normAutofit/>
          </a:bodyPr>
          <a:lstStyle/>
          <a:p>
            <a:r>
              <a:rPr lang="es-CL" sz="6000" b="1" i="1" dirty="0">
                <a:solidFill>
                  <a:srgbClr val="002060"/>
                </a:solidFill>
              </a:rPr>
              <a:t> </a:t>
            </a:r>
            <a:r>
              <a:rPr lang="es-CL" sz="6000" b="1" i="1" dirty="0" smtClean="0">
                <a:solidFill>
                  <a:srgbClr val="002060"/>
                </a:solidFill>
              </a:rPr>
              <a:t>          REGALO LECTOR crA </a:t>
            </a:r>
            <a:endParaRPr lang="es-CL" sz="6000" b="1" i="1" dirty="0">
              <a:solidFill>
                <a:srgbClr val="002060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 smtClean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1026" name="Picture 2" descr="CALENDARIO ACTIVIDADES SEMANA DEL PÁRVULO 20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59" y="2065867"/>
            <a:ext cx="5471056" cy="479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 hay ninguna descripción de la foto disponible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716" y="2065867"/>
            <a:ext cx="6039626" cy="479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Legend From Heaven - A Happy Lif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 flipH="1" flipV="1">
            <a:off x="7307727" y="3379693"/>
            <a:ext cx="141943" cy="141943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93623" y="3344794"/>
            <a:ext cx="116113" cy="116113"/>
          </a:xfrm>
          <a:prstGeom prst="rect">
            <a:avLst/>
          </a:prstGeom>
        </p:spPr>
      </p:pic>
      <p:pic>
        <p:nvPicPr>
          <p:cNvPr id="11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 flipH="1" flipV="1">
            <a:off x="5676181" y="3009181"/>
            <a:ext cx="115019" cy="11501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8" y="-19049"/>
            <a:ext cx="1262062" cy="1513292"/>
          </a:xfrm>
          <a:prstGeom prst="rect">
            <a:avLst/>
          </a:prstGeom>
        </p:spPr>
      </p:pic>
      <p:pic>
        <p:nvPicPr>
          <p:cNvPr id="15" name="Google Shape;95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795179" y="681092"/>
            <a:ext cx="1308575" cy="1308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061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7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102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8788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3074" name="Picture 2" descr="Breve videocuento para aprender a decir por favor y gracias -- Lo mejor de  Cuentopía">
            <a:extLst>
              <a:ext uri="{FF2B5EF4-FFF2-40B4-BE49-F238E27FC236}">
                <a16:creationId xmlns:a16="http://schemas.microsoft.com/office/drawing/2014/main" id="{F853E068-B6A5-41C2-8CD7-6379792420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631" y="228600"/>
            <a:ext cx="10709031" cy="643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213ED86-EB09-42C3-9674-B37CF0AF6360}"/>
              </a:ext>
            </a:extLst>
          </p:cNvPr>
          <p:cNvSpPr/>
          <p:nvPr/>
        </p:nvSpPr>
        <p:spPr>
          <a:xfrm>
            <a:off x="4965107" y="3244334"/>
            <a:ext cx="12562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>
                <a:solidFill>
                  <a:srgbClr val="202124"/>
                </a:solidFill>
                <a:latin typeface="arial" panose="020B0604020202020204" pitchFamily="34" charset="0"/>
              </a:rPr>
              <a:t>AUTOR Peter Sloterdijk</a:t>
            </a:r>
            <a:endParaRPr lang="es-CL" dirty="0"/>
          </a:p>
        </p:txBody>
      </p:sp>
      <p:pic>
        <p:nvPicPr>
          <p:cNvPr id="12" name="disney-introduccion">
            <a:hlinkClick r:id="" action="ppaction://media"/>
            <a:extLst>
              <a:ext uri="{FF2B5EF4-FFF2-40B4-BE49-F238E27FC236}">
                <a16:creationId xmlns:a16="http://schemas.microsoft.com/office/drawing/2014/main" id="{1CEE33A4-B1CA-4E5E-9138-EAE2C7BAFA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109497" y="5989096"/>
            <a:ext cx="120134" cy="120134"/>
          </a:xfrm>
          <a:prstGeom prst="rect">
            <a:avLst/>
          </a:prstGeom>
        </p:spPr>
      </p:pic>
      <p:pic>
        <p:nvPicPr>
          <p:cNvPr id="2" name="musica de naturalez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83025" y="5926797"/>
            <a:ext cx="182434" cy="182434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80513" cy="8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3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3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65152" numSld="99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9608" y="0"/>
            <a:ext cx="10972641" cy="1812022"/>
          </a:xfrm>
        </p:spPr>
        <p:txBody>
          <a:bodyPr>
            <a:normAutofit/>
          </a:bodyPr>
          <a:lstStyle/>
          <a:p>
            <a:r>
              <a:rPr lang="es-CL" sz="2400" dirty="0">
                <a:solidFill>
                  <a:schemeClr val="bg1"/>
                </a:solidFill>
              </a:rPr>
              <a:t>Hace mucho, mucho tiempo, un niño paseaba por un prado en cuyo centro encontró un árbol con un cartel que decía: </a:t>
            </a:r>
            <a:br>
              <a:rPr lang="es-CL" sz="2400" dirty="0">
                <a:solidFill>
                  <a:schemeClr val="bg1"/>
                </a:solidFill>
              </a:rPr>
            </a:br>
            <a:r>
              <a:rPr lang="es-CL" sz="2400" i="1" dirty="0">
                <a:solidFill>
                  <a:schemeClr val="bg1"/>
                </a:solidFill>
              </a:rPr>
              <a:t>Soy un árbol encantado</a:t>
            </a:r>
            <a:r>
              <a:rPr lang="es-CL" sz="2400" i="1" dirty="0"/>
              <a:t>,</a:t>
            </a:r>
            <a:r>
              <a:rPr lang="es-CL" sz="2400" b="1" i="1" dirty="0"/>
              <a:t> </a:t>
            </a:r>
            <a:r>
              <a:rPr lang="es-CL" sz="2400" b="1" i="1" dirty="0">
                <a:solidFill>
                  <a:srgbClr val="FFFF00"/>
                </a:solidFill>
              </a:rPr>
              <a:t>si dices las palabras mágicas</a:t>
            </a:r>
            <a:r>
              <a:rPr lang="es-CL" sz="2400" i="1" dirty="0"/>
              <a:t>, </a:t>
            </a:r>
            <a:r>
              <a:rPr lang="es-CL" sz="2400" i="1" dirty="0">
                <a:solidFill>
                  <a:schemeClr val="bg1"/>
                </a:solidFill>
              </a:rPr>
              <a:t>lo verás</a:t>
            </a:r>
            <a:r>
              <a:rPr lang="es-CL" i="1" dirty="0"/>
              <a:t>.</a:t>
            </a: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333500"/>
            <a:ext cx="11420475" cy="5524500"/>
          </a:xfrm>
        </p:spPr>
      </p:pic>
      <p:pic>
        <p:nvPicPr>
          <p:cNvPr id="3" name="Legend From Heaven - A Happy Lif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 flipV="1">
            <a:off x="4914901" y="5953125"/>
            <a:ext cx="209550" cy="20955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287000" y="5881687"/>
            <a:ext cx="142875" cy="142875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123825" cy="12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2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7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63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6364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0" y="50639"/>
            <a:ext cx="10863585" cy="1769358"/>
          </a:xfrm>
        </p:spPr>
        <p:txBody>
          <a:bodyPr>
            <a:normAutofit/>
          </a:bodyPr>
          <a:lstStyle/>
          <a:p>
            <a:r>
              <a:rPr lang="es-CL" sz="2400" dirty="0">
                <a:solidFill>
                  <a:srgbClr val="FF0000"/>
                </a:solidFill>
              </a:rPr>
              <a:t>El niño trató de acertar el hechizo, y probó con el abracadabra,  </a:t>
            </a:r>
            <a:r>
              <a:rPr lang="es-CL" sz="2400" i="1" dirty="0">
                <a:solidFill>
                  <a:srgbClr val="FF0000"/>
                </a:solidFill>
              </a:rPr>
              <a:t>supercalifragilisticoespialidoso</a:t>
            </a:r>
            <a:r>
              <a:rPr lang="es-CL" sz="2400" dirty="0">
                <a:solidFill>
                  <a:srgbClr val="FF0000"/>
                </a:solidFill>
              </a:rPr>
              <a:t>, </a:t>
            </a:r>
            <a:r>
              <a:rPr lang="es-CL" sz="2400" i="1" dirty="0">
                <a:solidFill>
                  <a:srgbClr val="FF0000"/>
                </a:solidFill>
              </a:rPr>
              <a:t>tan-</a:t>
            </a:r>
            <a:r>
              <a:rPr lang="es-CL" sz="2400" i="1" dirty="0" err="1">
                <a:solidFill>
                  <a:srgbClr val="FF0000"/>
                </a:solidFill>
              </a:rPr>
              <a:t>ta</a:t>
            </a:r>
            <a:r>
              <a:rPr lang="es-CL" sz="2400" i="1" dirty="0">
                <a:solidFill>
                  <a:srgbClr val="FF0000"/>
                </a:solidFill>
              </a:rPr>
              <a:t>-</a:t>
            </a:r>
            <a:r>
              <a:rPr lang="es-CL" sz="2400" i="1" dirty="0" err="1">
                <a:solidFill>
                  <a:srgbClr val="FF0000"/>
                </a:solidFill>
              </a:rPr>
              <a:t>ta-chán</a:t>
            </a:r>
            <a:r>
              <a:rPr lang="es-CL" sz="2400" dirty="0">
                <a:solidFill>
                  <a:srgbClr val="FF0000"/>
                </a:solidFill>
              </a:rPr>
              <a:t>, y muchas otras, pero nada. Rendido, se tiró suplicante, diciendo: </a:t>
            </a:r>
            <a:br>
              <a:rPr lang="es-CL" sz="2400" dirty="0">
                <a:solidFill>
                  <a:srgbClr val="FF0000"/>
                </a:solidFill>
              </a:rPr>
            </a:br>
            <a:r>
              <a:rPr lang="es-CL" sz="2400" b="1" i="1" u="sng" dirty="0">
                <a:solidFill>
                  <a:srgbClr val="FFFF00"/>
                </a:solidFill>
              </a:rPr>
              <a:t>"¡¡por favor, arbolito!!",</a:t>
            </a:r>
            <a:r>
              <a:rPr lang="es-CL" sz="2400" b="1" i="1" u="sng" dirty="0"/>
              <a:t> </a:t>
            </a:r>
            <a:r>
              <a:rPr lang="es-CL" sz="2400" dirty="0">
                <a:solidFill>
                  <a:srgbClr val="FF0000"/>
                </a:solidFill>
              </a:rPr>
              <a:t>y entonces,</a:t>
            </a:r>
            <a:r>
              <a:rPr lang="es-CL" sz="2400" b="1" dirty="0">
                <a:solidFill>
                  <a:srgbClr val="FF0000"/>
                </a:solidFill>
              </a:rPr>
              <a:t> se abrió una gran puerta en el árbol</a:t>
            </a:r>
            <a:r>
              <a:rPr lang="es-CL" sz="2400" dirty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1934308"/>
            <a:ext cx="11004870" cy="4624754"/>
          </a:xfr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123825" cy="123825"/>
          </a:xfrm>
          <a:prstGeom prst="rect">
            <a:avLst/>
          </a:prstGeom>
        </p:spPr>
      </p:pic>
      <p:pic>
        <p:nvPicPr>
          <p:cNvPr id="5" name="Legend From Heaven - A Happy Lif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123825" cy="12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6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7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87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4393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0944" y="452718"/>
            <a:ext cx="9404723" cy="1400530"/>
          </a:xfrm>
        </p:spPr>
        <p:txBody>
          <a:bodyPr/>
          <a:lstStyle/>
          <a:p>
            <a:r>
              <a:rPr lang="es-CL" sz="2400" dirty="0">
                <a:solidFill>
                  <a:srgbClr val="C00000"/>
                </a:solidFill>
              </a:rPr>
              <a:t>Todo estaba oscuro, menos un cartel que decía:</a:t>
            </a:r>
            <a:r>
              <a:rPr lang="es-CL" sz="2400" dirty="0"/>
              <a:t> </a:t>
            </a:r>
            <a:r>
              <a:rPr lang="es-CL" sz="2400" i="1" dirty="0">
                <a:solidFill>
                  <a:srgbClr val="C00000"/>
                </a:solidFill>
              </a:rPr>
              <a:t>"sigue haciendo magia"</a:t>
            </a:r>
            <a:r>
              <a:rPr lang="es-CL" sz="2400" dirty="0">
                <a:solidFill>
                  <a:srgbClr val="C00000"/>
                </a:solidFill>
              </a:rPr>
              <a:t>.</a:t>
            </a:r>
            <a:r>
              <a:rPr lang="es-CL" sz="2400" dirty="0"/>
              <a:t> </a:t>
            </a:r>
            <a:r>
              <a:rPr lang="es-CL" sz="2400" dirty="0">
                <a:solidFill>
                  <a:srgbClr val="C00000"/>
                </a:solidFill>
              </a:rPr>
              <a:t>Entonces el niño dijo</a:t>
            </a:r>
            <a:r>
              <a:rPr lang="es-CL" sz="2400" dirty="0">
                <a:solidFill>
                  <a:srgbClr val="00B050"/>
                </a:solidFill>
              </a:rPr>
              <a:t> </a:t>
            </a:r>
            <a:r>
              <a:rPr lang="es-CL" sz="2400" b="1" i="1" dirty="0">
                <a:solidFill>
                  <a:srgbClr val="FFFF00"/>
                </a:solidFill>
              </a:rPr>
              <a:t>"¡¡Gracias, arbolito!!" </a:t>
            </a:r>
          </a:p>
        </p:txBody>
      </p:sp>
      <p:pic>
        <p:nvPicPr>
          <p:cNvPr id="1028" name="Picture 4" descr="CUENTO - EL ÁRBOL MÁGICO - YouTube">
            <a:extLst>
              <a:ext uri="{FF2B5EF4-FFF2-40B4-BE49-F238E27FC236}">
                <a16:creationId xmlns:a16="http://schemas.microsoft.com/office/drawing/2014/main" id="{2B588B22-DABA-4EB9-A583-7AABACBD0F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626" y="2074985"/>
            <a:ext cx="10620374" cy="478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flipH="1">
            <a:off x="249469" y="5867399"/>
            <a:ext cx="169631" cy="169631"/>
          </a:xfrm>
          <a:prstGeom prst="rect">
            <a:avLst/>
          </a:prstGeom>
        </p:spPr>
      </p:pic>
      <p:pic>
        <p:nvPicPr>
          <p:cNvPr id="3" name="Legend From Heaven - A Happy Lif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95575" y="1762760"/>
            <a:ext cx="180975" cy="1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7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7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1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39394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5502" y="511440"/>
            <a:ext cx="9404723" cy="1400530"/>
          </a:xfrm>
        </p:spPr>
        <p:txBody>
          <a:bodyPr>
            <a:normAutofit/>
          </a:bodyPr>
          <a:lstStyle/>
          <a:p>
            <a:r>
              <a:rPr lang="es-CL" sz="2400" b="1" dirty="0">
                <a:solidFill>
                  <a:schemeClr val="accent4">
                    <a:lumMod val="75000"/>
                  </a:schemeClr>
                </a:solidFill>
              </a:rPr>
              <a:t>Y se encendió dentro del árbol una luz que alumbraba un camino hacia una gran montaña de juguetes y chocolate</a:t>
            </a:r>
            <a:r>
              <a:rPr lang="es-CL" sz="2400" dirty="0">
                <a:solidFill>
                  <a:srgbClr val="00B050"/>
                </a:solidFill>
              </a:rPr>
              <a:t>.</a:t>
            </a:r>
            <a:br>
              <a:rPr lang="es-CL" sz="2400" dirty="0">
                <a:solidFill>
                  <a:srgbClr val="00B050"/>
                </a:solidFill>
              </a:rPr>
            </a:br>
            <a:endParaRPr lang="es-CL" sz="2400" dirty="0">
              <a:solidFill>
                <a:srgbClr val="00B050"/>
              </a:solidFill>
            </a:endParaRPr>
          </a:p>
        </p:txBody>
      </p:sp>
      <p:pic>
        <p:nvPicPr>
          <p:cNvPr id="2052" name="Picture 4" descr="Escena con helado y postres en la playa. - Descargar Vectores Gratis,  Illustrator Graficos, Plantillas Diseño">
            <a:extLst>
              <a:ext uri="{FF2B5EF4-FFF2-40B4-BE49-F238E27FC236}">
                <a16:creationId xmlns:a16="http://schemas.microsoft.com/office/drawing/2014/main" id="{20BFD8B8-AF7C-4FDB-8EB8-C6DD6B8D58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3625" y="1837189"/>
            <a:ext cx="5705475" cy="502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uentos Para Niños: El árbol mágico">
            <a:extLst>
              <a:ext uri="{FF2B5EF4-FFF2-40B4-BE49-F238E27FC236}">
                <a16:creationId xmlns:a16="http://schemas.microsoft.com/office/drawing/2014/main" id="{C18A1B5E-3657-4DB3-92B4-8CB43A876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837188"/>
            <a:ext cx="5600700" cy="502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Legend From Heaven - A Happy Lif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H="1" flipV="1">
            <a:off x="719044" y="6324599"/>
            <a:ext cx="172915" cy="172915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V="1">
            <a:off x="5791200" y="3028950"/>
            <a:ext cx="95250" cy="9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4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7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2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6364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5E964D-9D55-476E-B56F-AF08E4863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285750"/>
            <a:ext cx="10391775" cy="1567498"/>
          </a:xfrm>
        </p:spPr>
        <p:txBody>
          <a:bodyPr>
            <a:normAutofit fontScale="90000"/>
          </a:bodyPr>
          <a:lstStyle/>
          <a:p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sz="6000" b="1" i="1" dirty="0" smtClean="0"/>
              <a:t>                         </a:t>
            </a:r>
            <a:r>
              <a:rPr lang="es-CL" sz="8000" b="1" i="1" dirty="0" smtClean="0">
                <a:solidFill>
                  <a:schemeClr val="accent3">
                    <a:lumMod val="50000"/>
                  </a:schemeClr>
                </a:solidFill>
              </a:rPr>
              <a:t>FIN</a:t>
            </a:r>
            <a:r>
              <a:rPr lang="es-CL" sz="6000" b="1" i="1" dirty="0" smtClean="0"/>
              <a:t/>
            </a:r>
            <a:br>
              <a:rPr lang="es-CL" sz="6000" b="1" i="1" dirty="0" smtClean="0"/>
            </a:br>
            <a:r>
              <a:rPr lang="es-CL" b="1" dirty="0" smtClean="0"/>
              <a:t>TODO </a:t>
            </a:r>
            <a:r>
              <a:rPr lang="es-CL" b="1" dirty="0"/>
              <a:t>SE PIDE POR FAVOR, y </a:t>
            </a:r>
            <a:r>
              <a:rPr lang="es-CL" b="1" dirty="0" smtClean="0"/>
              <a:t>¡¡</a:t>
            </a:r>
            <a:r>
              <a:rPr lang="es-CL" b="1" dirty="0"/>
              <a:t>CON </a:t>
            </a:r>
            <a:r>
              <a:rPr lang="es-CL" b="1" dirty="0" smtClean="0"/>
              <a:t>GRAN UNA </a:t>
            </a:r>
            <a:r>
              <a:rPr lang="es-CL" b="1" dirty="0"/>
              <a:t>SONRISA!!</a:t>
            </a:r>
            <a:r>
              <a:rPr lang="es-CL" dirty="0">
                <a:solidFill>
                  <a:schemeClr val="accent2"/>
                </a:solidFill>
              </a:rPr>
              <a:t/>
            </a:r>
            <a:br>
              <a:rPr lang="es-CL" dirty="0">
                <a:solidFill>
                  <a:schemeClr val="accent2"/>
                </a:solidFill>
              </a:rPr>
            </a:br>
            <a:endParaRPr lang="es-CL" dirty="0">
              <a:solidFill>
                <a:schemeClr val="accent2"/>
              </a:solidFill>
            </a:endParaRPr>
          </a:p>
        </p:txBody>
      </p:sp>
      <p:pic>
        <p:nvPicPr>
          <p:cNvPr id="4098" name="Picture 2" descr="Orinokia Mall on Twitter: &quot;Decir buenos días, buenas tardes o buenas noches  es sencillo y hace la diferencia #SeUnBuenCiudadano http://t.co/klsrEhELBx&quot;">
            <a:extLst>
              <a:ext uri="{FF2B5EF4-FFF2-40B4-BE49-F238E27FC236}">
                <a16:creationId xmlns:a16="http://schemas.microsoft.com/office/drawing/2014/main" id="{3A226C61-2AA7-48A6-A659-D2FFDD21A0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567354"/>
            <a:ext cx="5695950" cy="402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Normas preescolar | Libros de comunicacion, Acuerdos de convivencia  escolar, Normas de clase">
            <a:extLst>
              <a:ext uri="{FF2B5EF4-FFF2-40B4-BE49-F238E27FC236}">
                <a16:creationId xmlns:a16="http://schemas.microsoft.com/office/drawing/2014/main" id="{5D43D457-980C-46EB-A0BD-221801FDDD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600"/>
            <a:ext cx="3771899" cy="19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104" name="Picture 8" descr="Normas preescolar | Libros de comunicacion, Acuerdos de convivencia  escolar, Normas de clase">
            <a:extLst>
              <a:ext uri="{FF2B5EF4-FFF2-40B4-BE49-F238E27FC236}">
                <a16:creationId xmlns:a16="http://schemas.microsoft.com/office/drawing/2014/main" id="{F1CBE827-6070-4445-AA74-A9BCBABC2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2567355"/>
            <a:ext cx="5648325" cy="402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152399" cy="152399"/>
          </a:xfrm>
          <a:prstGeom prst="rect">
            <a:avLst/>
          </a:prstGeom>
        </p:spPr>
      </p:pic>
      <p:pic>
        <p:nvPicPr>
          <p:cNvPr id="7" name="Legend From Heaven - A Happy Lif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108347" cy="6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7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7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9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45455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354912-1C02-49C8-B846-6E2F12DB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504218"/>
            <a:ext cx="10904536" cy="1478570"/>
          </a:xfrm>
        </p:spPr>
        <p:txBody>
          <a:bodyPr>
            <a:normAutofit fontScale="90000"/>
          </a:bodyPr>
          <a:lstStyle/>
          <a:p>
            <a:r>
              <a:rPr lang="es-CL" dirty="0"/>
              <a:t>                              </a:t>
            </a:r>
            <a:r>
              <a:rPr lang="es-CL" b="1" i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s-CL" b="1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s-CL" b="1" i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¡¡Feliz Semana del Párvulo!! </a:t>
            </a:r>
            <a:br>
              <a:rPr lang="es-CL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s-CL" b="1" i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Les desea el CRA</a:t>
            </a:r>
            <a:r>
              <a:rPr lang="es-CL" b="1" i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s-CL" b="1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s-CL" b="1" i="1" dirty="0">
                <a:solidFill>
                  <a:schemeClr val="accent3">
                    <a:lumMod val="50000"/>
                  </a:schemeClr>
                </a:solidFill>
              </a:rPr>
              <a:t>   </a:t>
            </a:r>
          </a:p>
        </p:txBody>
      </p:sp>
      <p:pic>
        <p:nvPicPr>
          <p:cNvPr id="1026" name="Picture 2" descr="diciembre 2015 – Corporación de Desarrollo de La Reina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6" y="1647826"/>
            <a:ext cx="897255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Legend From Heaven - A Happy Lif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106970" cy="10697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04976" y="6619876"/>
            <a:ext cx="133350" cy="133350"/>
          </a:xfrm>
          <a:prstGeom prst="rect">
            <a:avLst/>
          </a:prstGeom>
        </p:spPr>
      </p:pic>
      <p:pic>
        <p:nvPicPr>
          <p:cNvPr id="8" name="Google Shape;95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201" y="5444651"/>
            <a:ext cx="1308575" cy="130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166" y="-295275"/>
            <a:ext cx="2033588" cy="24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54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7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4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6364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98485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381</TotalTime>
  <Words>78</Words>
  <Application>Microsoft Office PowerPoint</Application>
  <PresentationFormat>Panorámica</PresentationFormat>
  <Paragraphs>10</Paragraphs>
  <Slides>8</Slides>
  <Notes>0</Notes>
  <HiddenSlides>0</HiddenSlides>
  <MMClips>19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Arial</vt:lpstr>
      <vt:lpstr>Trebuchet MS</vt:lpstr>
      <vt:lpstr>Tw Cen MT</vt:lpstr>
      <vt:lpstr>Circuito</vt:lpstr>
      <vt:lpstr>           REGALO LECTOR crA </vt:lpstr>
      <vt:lpstr>  </vt:lpstr>
      <vt:lpstr>Hace mucho, mucho tiempo, un niño paseaba por un prado en cuyo centro encontró un árbol con un cartel que decía:  Soy un árbol encantado, si dices las palabras mágicas, lo verás. </vt:lpstr>
      <vt:lpstr>El niño trató de acertar el hechizo, y probó con el abracadabra,  supercalifragilisticoespialidoso, tan-ta-ta-chán, y muchas otras, pero nada. Rendido, se tiró suplicante, diciendo:  "¡¡por favor, arbolito!!", y entonces, se abrió una gran puerta en el árbol. </vt:lpstr>
      <vt:lpstr>Todo estaba oscuro, menos un cartel que decía: "sigue haciendo magia". Entonces el niño dijo "¡¡Gracias, arbolito!!" </vt:lpstr>
      <vt:lpstr>Y se encendió dentro del árbol una luz que alumbraba un camino hacia una gran montaña de juguetes y chocolate. </vt:lpstr>
      <vt:lpstr>                          FIN TODO SE PIDE POR FAVOR, y ¡¡CON GRAN UNA SONRISA!! </vt:lpstr>
      <vt:lpstr>                                                        ¡¡Feliz Semana del Párvulo!!                                     Les desea el CRA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Usuario de Windows</dc:creator>
  <cp:lastModifiedBy>Usuario de Windows</cp:lastModifiedBy>
  <cp:revision>23</cp:revision>
  <dcterms:created xsi:type="dcterms:W3CDTF">2020-11-13T01:59:06Z</dcterms:created>
  <dcterms:modified xsi:type="dcterms:W3CDTF">2020-11-17T22:13:43Z</dcterms:modified>
</cp:coreProperties>
</file>